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87E67-AFB7-47CC-AB96-96DEDDE032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70ABE8-BA02-40BB-8463-3CDE33A3DC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66365-2EE5-422A-9B58-642461C66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9AC4-D932-414E-9AF5-FC8BE51289A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60BE0-1559-466F-A50E-5631E612F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E0E63-714A-4EA7-8887-685B9E387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4EE60-39F3-4A7C-B57C-3F792122FA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969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A9FCB-41B5-47DE-BFD0-464C08D98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21A1BE-D4D1-4336-8EFF-C20544958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47466-3881-4714-B4D5-540528EE9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9AC4-D932-414E-9AF5-FC8BE51289A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60B57-445C-42EA-93F1-8DE86931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048B0-70F5-42AF-93EA-07E9DB875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4EE60-39F3-4A7C-B57C-3F792122FA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454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307F9E-8C17-468D-B8C6-54F0EAEB62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ECBF0D-9615-4280-8639-57EEFF59F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81B27-B2D5-4821-AC98-18946483D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9AC4-D932-414E-9AF5-FC8BE51289A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D7B1F-244E-4123-A43A-632DFE902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E3465-B77D-40EA-95B4-91AB5C13C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4EE60-39F3-4A7C-B57C-3F792122FA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234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F6DD1-5DFF-4C09-BD85-2EDC847EE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9C142-E036-4EBC-8ACC-0A4E1B618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51BDB-165F-4547-BE82-0E0D7D468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9AC4-D932-414E-9AF5-FC8BE51289A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B9BA4-6A9E-4B93-8540-EADAA467F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CF5A5-5F76-4E6C-A0C5-6594AD3CE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4EE60-39F3-4A7C-B57C-3F792122FA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45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63E93-C83B-4A15-BFA5-E2CA3DBFE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F1FFA-1C05-49A5-A706-7F46A057B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50571-0CCD-4104-9DDE-D0B35F136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9AC4-D932-414E-9AF5-FC8BE51289A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D3D17-8482-4D6C-A1ED-E63B98684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A70C6-DD57-47BF-9BFD-5294AC682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4EE60-39F3-4A7C-B57C-3F792122FA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320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65BB9-78DC-479D-ABAD-3951F4ABE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C11FA-F584-472F-9118-B26B6F4BC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C13C1A-C9FB-4AE0-9701-BAC823B40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3A1F3-D269-4C23-A0E3-6D9B17863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9AC4-D932-414E-9AF5-FC8BE51289A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40E157-8D8C-4C66-9390-AF99A16C7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979466-F1CE-451C-A848-1E64CE586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4EE60-39F3-4A7C-B57C-3F792122FA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17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6FC28-1A9B-4CE5-8A45-11959B727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7C806-8F6A-4C0D-9B67-9A232D041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530967-8298-44DA-84FC-DF1472AAA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F5E6D2-0653-44FE-B359-ABE0C6009E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B7344D-A65F-4028-88A2-22CB02E84D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6F47B5-35ED-463C-861F-2C765D9E9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9AC4-D932-414E-9AF5-FC8BE51289A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D6771B-74F2-4402-B287-199E46952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1A1D93-5397-4BBC-AE80-3EEDB7252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4EE60-39F3-4A7C-B57C-3F792122FA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918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846B6-5DCD-4417-B5DC-29E11BAFA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37C35B-64D4-40D3-B04C-493E31D14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9AC4-D932-414E-9AF5-FC8BE51289A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CBF0B4-38E0-4FE6-B368-7A220B4B5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812832-9800-4CE0-9799-59DCA25C0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4EE60-39F3-4A7C-B57C-3F792122FA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222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38B4AA-A615-4CD8-A990-06A6FBB2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9AC4-D932-414E-9AF5-FC8BE51289A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62045D-BAC9-4CCA-9108-328D31210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725FC1-CD56-4035-A80D-5DDDFF407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4EE60-39F3-4A7C-B57C-3F792122FA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780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EAEF0-F89F-4B2B-BCDE-A52DFF03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3EAAD-9D65-441A-AA9B-19193A640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05C2E-3039-4FB4-915E-C86195D76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5D464-47F4-44C2-92C2-FAC0E4A84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9AC4-D932-414E-9AF5-FC8BE51289A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F10FDA-A2B7-4E3D-AEF8-3F3F31B11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15EB7-BD7B-4F8E-BF0B-9019F1778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4EE60-39F3-4A7C-B57C-3F792122FA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541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60903-F893-4D77-899A-17971D6BB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E1C3BA-6A59-4A0F-8C4E-D1892B6CB2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03794D-CABA-4E84-80FD-ECCCB5780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1DABED-2655-46E1-A77B-964C02C38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9AC4-D932-414E-9AF5-FC8BE51289A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56D7F0-3997-4749-AD31-FC528896D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47C7F2-FBF4-4EF3-A797-367F6F96A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4EE60-39F3-4A7C-B57C-3F792122FA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627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72DA3E-5530-4578-8C2B-8B39424AE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A1440E-25E7-4F2B-B416-DBC25776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D8D61-91E4-424F-957D-B3C6E5FBB8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09AC4-D932-414E-9AF5-FC8BE51289A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133AD-D031-4FD2-AB6F-221779CB13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71C29-3680-4E38-8AFF-D1DF51694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4EE60-39F3-4A7C-B57C-3F792122FA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776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Lr8eOThqY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31742D-F262-45EB-AB66-F8D5FFA73DB8}"/>
              </a:ext>
            </a:extLst>
          </p:cNvPr>
          <p:cNvSpPr txBox="1"/>
          <p:nvPr/>
        </p:nvSpPr>
        <p:spPr>
          <a:xfrm>
            <a:off x="218114" y="1139862"/>
            <a:ext cx="57967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/>
              <a:t>Crude Oil &amp; Gold </a:t>
            </a:r>
          </a:p>
          <a:p>
            <a:r>
              <a:rPr lang="en-US" sz="5000" b="1" dirty="0"/>
              <a:t>Paper Trading Expert</a:t>
            </a:r>
          </a:p>
          <a:p>
            <a:br>
              <a:rPr lang="en-US" sz="2500" b="1" dirty="0"/>
            </a:br>
            <a:r>
              <a:rPr lang="en-US" sz="2500" b="1" dirty="0"/>
              <a:t>Do you need Help with your Paper Trading?</a:t>
            </a:r>
          </a:p>
          <a:p>
            <a:endParaRPr lang="en-US" sz="2500" b="1" dirty="0"/>
          </a:p>
          <a:p>
            <a:r>
              <a:rPr lang="en-US" sz="2500" b="1" dirty="0"/>
              <a:t>Hire me as your Freelance</a:t>
            </a:r>
            <a:br>
              <a:rPr lang="en-US" sz="2500" b="1" dirty="0"/>
            </a:br>
            <a:r>
              <a:rPr lang="en-US" sz="2500" b="1" dirty="0"/>
              <a:t>Market Analysis Expert</a:t>
            </a:r>
          </a:p>
          <a:p>
            <a:endParaRPr lang="en-GB" sz="5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3238E2-6BFD-44CD-AF4E-D18586FD5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094" y="1494769"/>
            <a:ext cx="5796792" cy="32638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E37BF2-A155-4B8F-9276-05FCD491CDFC}"/>
              </a:ext>
            </a:extLst>
          </p:cNvPr>
          <p:cNvSpPr txBox="1"/>
          <p:nvPr/>
        </p:nvSpPr>
        <p:spPr>
          <a:xfrm>
            <a:off x="6409189" y="5092117"/>
            <a:ext cx="4960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Link to embed: </a:t>
            </a:r>
          </a:p>
          <a:p>
            <a:r>
              <a:rPr lang="en-US" dirty="0">
                <a:hlinkClick r:id="rId3"/>
              </a:rPr>
              <a:t>https://www.youtube.com/watch?v=6Lr8eOThqYk</a:t>
            </a:r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3926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31742D-F262-45EB-AB66-F8D5FFA73DB8}"/>
              </a:ext>
            </a:extLst>
          </p:cNvPr>
          <p:cNvSpPr txBox="1"/>
          <p:nvPr/>
        </p:nvSpPr>
        <p:spPr>
          <a:xfrm>
            <a:off x="184558" y="689788"/>
            <a:ext cx="579679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/>
              <a:t>Imagine </a:t>
            </a:r>
          </a:p>
          <a:p>
            <a:r>
              <a:rPr lang="en-US" sz="5000" b="1" dirty="0"/>
              <a:t>5-20% Profit monthly</a:t>
            </a:r>
          </a:p>
          <a:p>
            <a:r>
              <a:rPr lang="en-US" sz="5000" b="1" dirty="0"/>
              <a:t>With my help</a:t>
            </a:r>
          </a:p>
          <a:p>
            <a:br>
              <a:rPr lang="en-US" sz="2500" b="1" dirty="0"/>
            </a:br>
            <a:r>
              <a:rPr lang="en-US" sz="2500" b="1" dirty="0"/>
              <a:t>My Commodity Trading clients in Dubai average 179% growth per year, doing Paper Trading.</a:t>
            </a:r>
          </a:p>
          <a:p>
            <a:endParaRPr lang="en-US" sz="2500" b="1" dirty="0"/>
          </a:p>
          <a:p>
            <a:r>
              <a:rPr lang="en-US" sz="2500" b="1" dirty="0"/>
              <a:t>Book a Meeting with me Today to discuss</a:t>
            </a:r>
          </a:p>
          <a:p>
            <a:endParaRPr lang="en-GB" sz="5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424A79-5876-4312-B9CF-D158C6BDA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366" y="1115043"/>
            <a:ext cx="5335920" cy="389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57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BD3281-30EA-430A-8D58-777F0D047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49" y="1523734"/>
            <a:ext cx="11650701" cy="38105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31742D-F262-45EB-AB66-F8D5FFA73DB8}"/>
              </a:ext>
            </a:extLst>
          </p:cNvPr>
          <p:cNvSpPr txBox="1"/>
          <p:nvPr/>
        </p:nvSpPr>
        <p:spPr>
          <a:xfrm>
            <a:off x="570451" y="1671949"/>
            <a:ext cx="8800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Check my Performance</a:t>
            </a:r>
          </a:p>
          <a:p>
            <a:endParaRPr lang="en-GB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597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31742D-F262-45EB-AB66-F8D5FFA73DB8}"/>
              </a:ext>
            </a:extLst>
          </p:cNvPr>
          <p:cNvSpPr txBox="1"/>
          <p:nvPr/>
        </p:nvSpPr>
        <p:spPr>
          <a:xfrm>
            <a:off x="239928" y="253269"/>
            <a:ext cx="111154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/>
              <a:t>Success page after submitting form</a:t>
            </a:r>
            <a:endParaRPr lang="en-GB" sz="5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541503-04D7-43C0-97FE-76DE9E02A9E1}"/>
              </a:ext>
            </a:extLst>
          </p:cNvPr>
          <p:cNvSpPr txBox="1"/>
          <p:nvPr/>
        </p:nvSpPr>
        <p:spPr>
          <a:xfrm>
            <a:off x="307597" y="1847469"/>
            <a:ext cx="772905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/>
              <a:t>Thank You</a:t>
            </a:r>
          </a:p>
          <a:p>
            <a:r>
              <a:rPr lang="en-US" sz="5000" b="1" dirty="0"/>
              <a:t>For contacting me &lt;FNAME&gt;</a:t>
            </a:r>
          </a:p>
          <a:p>
            <a:br>
              <a:rPr lang="en-US" sz="2500" b="1" dirty="0"/>
            </a:br>
            <a:r>
              <a:rPr lang="en-US" sz="2500" b="1" dirty="0"/>
              <a:t>I’ll call you back within 3 hours to discuss how I can help you increase your Paper Trading Profits.</a:t>
            </a:r>
          </a:p>
          <a:p>
            <a:endParaRPr lang="en-GB" sz="5000" b="1" dirty="0"/>
          </a:p>
        </p:txBody>
      </p:sp>
    </p:spTree>
    <p:extLst>
      <p:ext uri="{BB962C8B-B14F-4D97-AF65-F5344CB8AC3E}">
        <p14:creationId xmlns:p14="http://schemas.microsoft.com/office/powerpoint/2010/main" val="4061027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31742D-F262-45EB-AB66-F8D5FFA73DB8}"/>
              </a:ext>
            </a:extLst>
          </p:cNvPr>
          <p:cNvSpPr txBox="1"/>
          <p:nvPr/>
        </p:nvSpPr>
        <p:spPr>
          <a:xfrm>
            <a:off x="239928" y="253269"/>
            <a:ext cx="1111541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/>
              <a:t>Auto email for submitting the form – use the </a:t>
            </a:r>
            <a:r>
              <a:rPr lang="en-US" sz="5000" b="1" dirty="0" err="1"/>
              <a:t>fm</a:t>
            </a:r>
            <a:r>
              <a:rPr lang="en-US" sz="5000" b="1" dirty="0"/>
              <a:t> club auto email template that is existing</a:t>
            </a:r>
            <a:endParaRPr lang="en-GB" sz="50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ABA01F-538A-4FC6-8F98-72BEB3D54E5A}"/>
              </a:ext>
            </a:extLst>
          </p:cNvPr>
          <p:cNvSpPr/>
          <p:nvPr/>
        </p:nvSpPr>
        <p:spPr>
          <a:xfrm>
            <a:off x="3299670" y="2002786"/>
            <a:ext cx="6096000" cy="63094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/>
              <a:t>Subject: Oil, Gold Paper Trading Expert</a:t>
            </a:r>
          </a:p>
          <a:p>
            <a:endParaRPr lang="en-US" sz="2000" b="1" dirty="0"/>
          </a:p>
          <a:p>
            <a:r>
              <a:rPr lang="en-US" sz="2000" b="1" dirty="0"/>
              <a:t>Body:</a:t>
            </a:r>
          </a:p>
          <a:p>
            <a:r>
              <a:rPr lang="en-US" sz="3500" b="1" dirty="0"/>
              <a:t>Thank You</a:t>
            </a:r>
          </a:p>
          <a:p>
            <a:r>
              <a:rPr lang="en-US" sz="3500" b="1" dirty="0"/>
              <a:t>For contacting me &lt;FNAME&gt;</a:t>
            </a:r>
          </a:p>
          <a:p>
            <a:br>
              <a:rPr lang="en-US" b="1" dirty="0"/>
            </a:br>
            <a:r>
              <a:rPr lang="en-US" b="1" dirty="0"/>
              <a:t>I’ll call you back within 3 hours to discuss how I can help you increase your Paper Trading Profits.</a:t>
            </a:r>
          </a:p>
          <a:p>
            <a:endParaRPr lang="en-US" b="1" dirty="0"/>
          </a:p>
          <a:p>
            <a:r>
              <a:rPr lang="en-US" b="1" dirty="0"/>
              <a:t>Incase you need to contact me, my direct number is </a:t>
            </a:r>
          </a:p>
          <a:p>
            <a:endParaRPr lang="en-US" b="1" dirty="0"/>
          </a:p>
          <a:p>
            <a:r>
              <a:rPr lang="en-US" b="1" dirty="0"/>
              <a:t>UAE: +971 58 540 0412</a:t>
            </a:r>
          </a:p>
          <a:p>
            <a:r>
              <a:rPr lang="en-US" b="1" dirty="0"/>
              <a:t>UK: +44 754 3944 236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Best Regards</a:t>
            </a:r>
          </a:p>
          <a:p>
            <a:endParaRPr lang="en-US" b="1" dirty="0"/>
          </a:p>
          <a:p>
            <a:r>
              <a:rPr lang="en-US" b="1" dirty="0"/>
              <a:t>Nasir</a:t>
            </a:r>
          </a:p>
          <a:p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122810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198</Words>
  <Application>Microsoft Office PowerPoint</Application>
  <PresentationFormat>Widescreen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Nasir</dc:creator>
  <cp:lastModifiedBy>Nasir</cp:lastModifiedBy>
  <cp:revision>7</cp:revision>
  <dcterms:created xsi:type="dcterms:W3CDTF">2023-03-09T08:31:06Z</dcterms:created>
  <dcterms:modified xsi:type="dcterms:W3CDTF">2023-03-09T09:07:20Z</dcterms:modified>
</cp:coreProperties>
</file>